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61" r:id="rId3"/>
    <p:sldId id="256" r:id="rId4"/>
    <p:sldId id="257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452109CF-F962-48A2-8CAC-2A33F088B861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E485219C-4670-4FD5-B8D8-1D11127B9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23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6760-3460-41EF-A85E-D42790047F1F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01B44-3C9C-4279-94F4-8A8B3C4D40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02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69BA2-3AAF-4F0D-884F-5CF5D576F588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11538-3FBC-47ED-849C-85205CFCA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8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ABAF-C3E7-42B9-8C2C-0A1BD4B2B218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0A674-6BBF-4D1F-8118-38D428992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0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89B8-A2E6-497A-A285-D45DEF2EFD28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3458576F-BBA2-4B0A-A0D3-525BC2321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345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C8F6B-9FDD-4E7C-B2EB-42C4C9CB1321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12D61-8C68-469A-A60C-3A4575CFB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35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89F9D-FF06-4857-A1D8-75AD42720181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C0696813-80CA-4CAC-8B2C-0A39B4565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33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768C1-0C72-4A7A-A56A-710D61C6C155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86DD0-3AE5-41FE-A9FE-75429F1D01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16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4311-7B30-498A-BB16-345CEEB56A0B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A0A46-960A-4373-AFB1-82EFFB6D78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01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A7EDE2B-5C11-40AB-89EB-394E4CC64EFA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BACD0A4D-37F5-419A-9753-C053257405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721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92A764A-8350-4257-AD48-D717530FD7FB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14A8ADD6-2A5D-4408-8027-48E38A058F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003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62CBD6C-3460-4D14-A5F8-C7C4FD885F1F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B3D1AD3D-6148-4F3E-A35F-D8C7D66E71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54" r:id="rId4"/>
    <p:sldLayoutId id="2147483762" r:id="rId5"/>
    <p:sldLayoutId id="2147483755" r:id="rId6"/>
    <p:sldLayoutId id="2147483756" r:id="rId7"/>
    <p:sldLayoutId id="2147483763" r:id="rId8"/>
    <p:sldLayoutId id="2147483764" r:id="rId9"/>
    <p:sldLayoutId id="2147483757" r:id="rId10"/>
    <p:sldLayoutId id="2147483758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Warmup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16x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80x		2.) 35x</a:t>
            </a:r>
            <a:r>
              <a:rPr lang="en-US" altLang="en-US" baseline="30000" smtClean="0"/>
              <a:t>3</a:t>
            </a:r>
            <a:r>
              <a:rPr lang="en-US" altLang="en-US" smtClean="0"/>
              <a:t> + 10x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24x + 144x</a:t>
            </a:r>
            <a:r>
              <a:rPr lang="en-US" altLang="en-US" baseline="30000" smtClean="0"/>
              <a:t>2</a:t>
            </a:r>
            <a:r>
              <a:rPr lang="en-US" altLang="en-US" smtClean="0"/>
              <a:t>		4.) 27x</a:t>
            </a:r>
            <a:r>
              <a:rPr lang="en-US" altLang="en-US" baseline="30000" smtClean="0"/>
              <a:t>4</a:t>
            </a:r>
            <a:r>
              <a:rPr lang="en-US" altLang="en-US" smtClean="0"/>
              <a:t>y</a:t>
            </a:r>
            <a:r>
              <a:rPr lang="en-US" altLang="en-US" baseline="30000" smtClean="0"/>
              <a:t>7</a:t>
            </a:r>
            <a:r>
              <a:rPr lang="en-US" altLang="en-US" smtClean="0"/>
              <a:t>z</a:t>
            </a:r>
            <a:r>
              <a:rPr lang="en-US" altLang="en-US" baseline="30000" smtClean="0"/>
              <a:t>3 </a:t>
            </a:r>
            <a:r>
              <a:rPr lang="en-US" altLang="en-US" smtClean="0"/>
              <a:t>- 63x</a:t>
            </a:r>
            <a:r>
              <a:rPr lang="en-US" altLang="en-US" baseline="30000" smtClean="0"/>
              <a:t>2</a:t>
            </a:r>
            <a:r>
              <a:rPr lang="en-US" altLang="en-US" smtClean="0"/>
              <a:t>y</a:t>
            </a:r>
            <a:r>
              <a:rPr lang="en-US" altLang="en-US" baseline="30000" smtClean="0"/>
              <a:t>8</a:t>
            </a:r>
            <a:r>
              <a:rPr lang="en-US" altLang="en-US" smtClean="0"/>
              <a:t>z</a:t>
            </a:r>
            <a:r>
              <a:rPr lang="en-US" altLang="en-US" baseline="30000" smtClean="0"/>
              <a:t>4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10.5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Trinomial is of the form: ax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bx</a:t>
            </a:r>
            <a:r>
              <a:rPr lang="en-US" dirty="0" smtClean="0"/>
              <a:t> + c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Steps: If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= 1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Find </a:t>
            </a:r>
            <a:r>
              <a:rPr lang="en-US" dirty="0" smtClean="0"/>
              <a:t>factors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that add to get the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b-term</a:t>
            </a:r>
          </a:p>
          <a:p>
            <a:pPr lvl="1" eaLnBrk="1" hangingPunct="1">
              <a:defRPr/>
            </a:pPr>
            <a:r>
              <a:rPr lang="en-US" dirty="0" smtClean="0"/>
              <a:t>Fill in the parenthesis using the correct </a:t>
            </a:r>
            <a:r>
              <a:rPr lang="en-US" dirty="0" smtClean="0"/>
              <a:t>signs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+ 8x + 15 		2.)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+ 5x + 6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x – 6 		4.) x</a:t>
            </a:r>
            <a:r>
              <a:rPr lang="en-US" altLang="en-US" baseline="30000" smtClean="0"/>
              <a:t>2</a:t>
            </a:r>
            <a:r>
              <a:rPr lang="en-US" altLang="en-US" smtClean="0"/>
              <a:t> - 3x – 18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x – 20		6.) x</a:t>
            </a:r>
            <a:r>
              <a:rPr lang="en-US" altLang="en-US" baseline="30000" smtClean="0"/>
              <a:t>2</a:t>
            </a:r>
            <a:r>
              <a:rPr lang="en-US" altLang="en-US" smtClean="0"/>
              <a:t> -4x - 32</a:t>
            </a:r>
            <a:endParaRPr lang="en-US" altLang="en-US" baseline="30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 page 309 # 1-9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If time-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311# 1-9 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HMWK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smtClean="0"/>
              <a:t> </a:t>
            </a:r>
            <a:r>
              <a:rPr lang="en-US" altLang="en-US" smtClean="0"/>
              <a:t>607# 15-26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0451CBAF-C4C5-4A4E-8D9D-CF52AC31F15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96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Wingdings 2</vt:lpstr>
      <vt:lpstr>Verdana</vt:lpstr>
      <vt:lpstr>Calibri</vt:lpstr>
      <vt:lpstr>Verve</vt:lpstr>
      <vt:lpstr>Warmup</vt:lpstr>
      <vt:lpstr>Factoring Trinomials</vt:lpstr>
      <vt:lpstr>Factoring Trinomials</vt:lpstr>
      <vt:lpstr>Examples</vt:lpstr>
      <vt:lpstr>Examples (cont.)</vt:lpstr>
      <vt:lpstr>Examples (cont.)</vt:lpstr>
      <vt:lpstr>Class work</vt:lpstr>
      <vt:lpstr>HMWK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7</cp:revision>
  <dcterms:created xsi:type="dcterms:W3CDTF">2008-12-17T18:54:24Z</dcterms:created>
  <dcterms:modified xsi:type="dcterms:W3CDTF">2015-10-27T18:15:22Z</dcterms:modified>
</cp:coreProperties>
</file>